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587" autoAdjust="0"/>
  </p:normalViewPr>
  <p:slideViewPr>
    <p:cSldViewPr snapToObjects="1">
      <p:cViewPr varScale="1">
        <p:scale>
          <a:sx n="52" d="100"/>
          <a:sy n="52" d="100"/>
        </p:scale>
        <p:origin x="-136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C849BB-2364-414B-AECB-34762683B240}" type="doc">
      <dgm:prSet loTypeId="urn:microsoft.com/office/officeart/2005/8/layout/radial4" loCatId="" qsTypeId="urn:microsoft.com/office/officeart/2005/8/quickstyle/simple4" qsCatId="simple" csTypeId="urn:microsoft.com/office/officeart/2005/8/colors/colorful1" csCatId="colorful" phldr="0"/>
      <dgm:spPr/>
      <dgm:t>
        <a:bodyPr/>
        <a:lstStyle/>
        <a:p>
          <a:endParaRPr lang="en-US"/>
        </a:p>
      </dgm:t>
    </dgm:pt>
    <dgm:pt modelId="{722343DE-8C65-7542-8D0E-F36E49C6CBFA}">
      <dgm:prSet phldrT="[Text]" phldr="1"/>
      <dgm:spPr/>
      <dgm:t>
        <a:bodyPr/>
        <a:lstStyle/>
        <a:p>
          <a:endParaRPr lang="en-US" dirty="0"/>
        </a:p>
      </dgm:t>
    </dgm:pt>
    <dgm:pt modelId="{5C1A9DC0-D2F7-1440-B71F-2DA2C19FD8FB}" type="parTrans" cxnId="{50EDA143-9F5B-DC49-BC74-4A83E7DE223B}">
      <dgm:prSet/>
      <dgm:spPr/>
      <dgm:t>
        <a:bodyPr/>
        <a:lstStyle/>
        <a:p>
          <a:endParaRPr lang="en-US"/>
        </a:p>
      </dgm:t>
    </dgm:pt>
    <dgm:pt modelId="{B66D5256-1D37-EE4A-9EF1-C0C4A6D1F744}" type="sibTrans" cxnId="{50EDA143-9F5B-DC49-BC74-4A83E7DE223B}">
      <dgm:prSet/>
      <dgm:spPr/>
      <dgm:t>
        <a:bodyPr/>
        <a:lstStyle/>
        <a:p>
          <a:endParaRPr lang="en-US"/>
        </a:p>
      </dgm:t>
    </dgm:pt>
    <dgm:pt modelId="{39B2A4D4-454D-EC47-80C0-6C85A31DE6C0}">
      <dgm:prSet phldrT="[Text]" phldr="1"/>
      <dgm:spPr/>
      <dgm:t>
        <a:bodyPr/>
        <a:lstStyle/>
        <a:p>
          <a:endParaRPr lang="en-US"/>
        </a:p>
      </dgm:t>
    </dgm:pt>
    <dgm:pt modelId="{E73E3B06-8D73-3A46-BE1C-955E47CFB51B}" type="parTrans" cxnId="{68FF544B-28A3-164C-B11D-4E5D840065D4}">
      <dgm:prSet/>
      <dgm:spPr/>
      <dgm:t>
        <a:bodyPr/>
        <a:lstStyle/>
        <a:p>
          <a:endParaRPr lang="en-US"/>
        </a:p>
      </dgm:t>
    </dgm:pt>
    <dgm:pt modelId="{FD06E56C-4A5E-D040-BF54-1B9AB514C653}" type="sibTrans" cxnId="{68FF544B-28A3-164C-B11D-4E5D840065D4}">
      <dgm:prSet/>
      <dgm:spPr/>
      <dgm:t>
        <a:bodyPr/>
        <a:lstStyle/>
        <a:p>
          <a:endParaRPr lang="en-US"/>
        </a:p>
      </dgm:t>
    </dgm:pt>
    <dgm:pt modelId="{A65B6CD2-88C6-584D-A84F-A29D4451ADB2}">
      <dgm:prSet phldrT="[Text]" phldr="1"/>
      <dgm:spPr/>
      <dgm:t>
        <a:bodyPr/>
        <a:lstStyle/>
        <a:p>
          <a:endParaRPr lang="en-US" dirty="0"/>
        </a:p>
      </dgm:t>
    </dgm:pt>
    <dgm:pt modelId="{578E2A0C-F1E2-D042-8745-A2882ABBC4E8}" type="parTrans" cxnId="{8A7DC07B-DB44-1249-BD02-A71E388F4611}">
      <dgm:prSet/>
      <dgm:spPr/>
      <dgm:t>
        <a:bodyPr/>
        <a:lstStyle/>
        <a:p>
          <a:endParaRPr lang="en-US"/>
        </a:p>
      </dgm:t>
    </dgm:pt>
    <dgm:pt modelId="{5C6EB917-DE0A-6E4C-9E0F-6F5E10986CF5}" type="sibTrans" cxnId="{8A7DC07B-DB44-1249-BD02-A71E388F4611}">
      <dgm:prSet/>
      <dgm:spPr/>
      <dgm:t>
        <a:bodyPr/>
        <a:lstStyle/>
        <a:p>
          <a:endParaRPr lang="en-US"/>
        </a:p>
      </dgm:t>
    </dgm:pt>
    <dgm:pt modelId="{DE2585DC-E9AE-A541-B3CB-D33B2CE94797}">
      <dgm:prSet phldrT="[Text]" phldr="1"/>
      <dgm:spPr/>
      <dgm:t>
        <a:bodyPr/>
        <a:lstStyle/>
        <a:p>
          <a:endParaRPr lang="en-US"/>
        </a:p>
      </dgm:t>
    </dgm:pt>
    <dgm:pt modelId="{F59A1AD1-6674-174F-957B-7E91A549F5AD}" type="parTrans" cxnId="{0D74C233-CABA-674A-9FED-B11B8474B23D}">
      <dgm:prSet/>
      <dgm:spPr/>
      <dgm:t>
        <a:bodyPr/>
        <a:lstStyle/>
        <a:p>
          <a:endParaRPr lang="en-US"/>
        </a:p>
      </dgm:t>
    </dgm:pt>
    <dgm:pt modelId="{5BD6E723-4A35-7348-B154-BCCB80742E06}" type="sibTrans" cxnId="{0D74C233-CABA-674A-9FED-B11B8474B23D}">
      <dgm:prSet/>
      <dgm:spPr/>
      <dgm:t>
        <a:bodyPr/>
        <a:lstStyle/>
        <a:p>
          <a:endParaRPr lang="en-US"/>
        </a:p>
      </dgm:t>
    </dgm:pt>
    <dgm:pt modelId="{2D481183-C600-2546-B32E-B6C7A76A5747}" type="pres">
      <dgm:prSet presAssocID="{FFC849BB-2364-414B-AECB-34762683B240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64532CC-BA5C-6D46-81E8-1E92351FECE0}" type="pres">
      <dgm:prSet presAssocID="{722343DE-8C65-7542-8D0E-F36E49C6CBFA}" presName="centerShape" presStyleLbl="node0" presStyleIdx="0" presStyleCnt="1" custLinFactNeighborX="-2318" custLinFactNeighborY="28"/>
      <dgm:spPr/>
    </dgm:pt>
    <dgm:pt modelId="{7474F5A7-6793-8D43-85CB-8A445A00C02E}" type="pres">
      <dgm:prSet presAssocID="{E73E3B06-8D73-3A46-BE1C-955E47CFB51B}" presName="parTrans" presStyleLbl="bgSibTrans2D1" presStyleIdx="0" presStyleCnt="3"/>
      <dgm:spPr/>
    </dgm:pt>
    <dgm:pt modelId="{D211AFDC-1F96-BE44-B495-6E4FFCE8EF1F}" type="pres">
      <dgm:prSet presAssocID="{39B2A4D4-454D-EC47-80C0-6C85A31DE6C0}" presName="node" presStyleLbl="node1" presStyleIdx="0" presStyleCnt="3">
        <dgm:presLayoutVars>
          <dgm:bulletEnabled val="1"/>
        </dgm:presLayoutVars>
      </dgm:prSet>
      <dgm:spPr/>
    </dgm:pt>
    <dgm:pt modelId="{16CF342C-A0AB-6F4A-A399-60CC14FC25CB}" type="pres">
      <dgm:prSet presAssocID="{578E2A0C-F1E2-D042-8745-A2882ABBC4E8}" presName="parTrans" presStyleLbl="bgSibTrans2D1" presStyleIdx="1" presStyleCnt="3"/>
      <dgm:spPr/>
    </dgm:pt>
    <dgm:pt modelId="{3B8637AE-1449-3242-8EFD-D827736FE004}" type="pres">
      <dgm:prSet presAssocID="{A65B6CD2-88C6-584D-A84F-A29D4451ADB2}" presName="node" presStyleLbl="node1" presStyleIdx="1" presStyleCnt="3" custAng="590431">
        <dgm:presLayoutVars>
          <dgm:bulletEnabled val="1"/>
        </dgm:presLayoutVars>
      </dgm:prSet>
      <dgm:spPr/>
    </dgm:pt>
    <dgm:pt modelId="{ED3B38BE-3983-B84D-9CCA-B7E40216AC87}" type="pres">
      <dgm:prSet presAssocID="{F59A1AD1-6674-174F-957B-7E91A549F5AD}" presName="parTrans" presStyleLbl="bgSibTrans2D1" presStyleIdx="2" presStyleCnt="3"/>
      <dgm:spPr/>
    </dgm:pt>
    <dgm:pt modelId="{1AF4378A-DC41-D948-B319-D2681C5EA11A}" type="pres">
      <dgm:prSet presAssocID="{DE2585DC-E9AE-A541-B3CB-D33B2CE94797}" presName="node" presStyleLbl="node1" presStyleIdx="2" presStyleCnt="3">
        <dgm:presLayoutVars>
          <dgm:bulletEnabled val="1"/>
        </dgm:presLayoutVars>
      </dgm:prSet>
      <dgm:spPr/>
    </dgm:pt>
  </dgm:ptLst>
  <dgm:cxnLst>
    <dgm:cxn modelId="{83A130C8-222D-704C-BA01-A6D4E3AF5A74}" type="presOf" srcId="{A65B6CD2-88C6-584D-A84F-A29D4451ADB2}" destId="{3B8637AE-1449-3242-8EFD-D827736FE004}" srcOrd="0" destOrd="0" presId="urn:microsoft.com/office/officeart/2005/8/layout/radial4"/>
    <dgm:cxn modelId="{85FE873D-AF8A-1641-AF32-1A89F9CFA750}" type="presOf" srcId="{F59A1AD1-6674-174F-957B-7E91A549F5AD}" destId="{ED3B38BE-3983-B84D-9CCA-B7E40216AC87}" srcOrd="0" destOrd="0" presId="urn:microsoft.com/office/officeart/2005/8/layout/radial4"/>
    <dgm:cxn modelId="{B50C67E9-AE34-FB45-A6CC-F0D4F9E4E5A0}" type="presOf" srcId="{578E2A0C-F1E2-D042-8745-A2882ABBC4E8}" destId="{16CF342C-A0AB-6F4A-A399-60CC14FC25CB}" srcOrd="0" destOrd="0" presId="urn:microsoft.com/office/officeart/2005/8/layout/radial4"/>
    <dgm:cxn modelId="{25A518A4-0610-F642-B5E6-54F0BD66A82B}" type="presOf" srcId="{39B2A4D4-454D-EC47-80C0-6C85A31DE6C0}" destId="{D211AFDC-1F96-BE44-B495-6E4FFCE8EF1F}" srcOrd="0" destOrd="0" presId="urn:microsoft.com/office/officeart/2005/8/layout/radial4"/>
    <dgm:cxn modelId="{68FF544B-28A3-164C-B11D-4E5D840065D4}" srcId="{722343DE-8C65-7542-8D0E-F36E49C6CBFA}" destId="{39B2A4D4-454D-EC47-80C0-6C85A31DE6C0}" srcOrd="0" destOrd="0" parTransId="{E73E3B06-8D73-3A46-BE1C-955E47CFB51B}" sibTransId="{FD06E56C-4A5E-D040-BF54-1B9AB514C653}"/>
    <dgm:cxn modelId="{50EDA143-9F5B-DC49-BC74-4A83E7DE223B}" srcId="{FFC849BB-2364-414B-AECB-34762683B240}" destId="{722343DE-8C65-7542-8D0E-F36E49C6CBFA}" srcOrd="0" destOrd="0" parTransId="{5C1A9DC0-D2F7-1440-B71F-2DA2C19FD8FB}" sibTransId="{B66D5256-1D37-EE4A-9EF1-C0C4A6D1F744}"/>
    <dgm:cxn modelId="{0D74C233-CABA-674A-9FED-B11B8474B23D}" srcId="{722343DE-8C65-7542-8D0E-F36E49C6CBFA}" destId="{DE2585DC-E9AE-A541-B3CB-D33B2CE94797}" srcOrd="2" destOrd="0" parTransId="{F59A1AD1-6674-174F-957B-7E91A549F5AD}" sibTransId="{5BD6E723-4A35-7348-B154-BCCB80742E06}"/>
    <dgm:cxn modelId="{A594D166-8B1C-6140-8971-307DF4B83ED7}" type="presOf" srcId="{E73E3B06-8D73-3A46-BE1C-955E47CFB51B}" destId="{7474F5A7-6793-8D43-85CB-8A445A00C02E}" srcOrd="0" destOrd="0" presId="urn:microsoft.com/office/officeart/2005/8/layout/radial4"/>
    <dgm:cxn modelId="{4227540D-05AD-5C4F-A3AD-857901170253}" type="presOf" srcId="{722343DE-8C65-7542-8D0E-F36E49C6CBFA}" destId="{764532CC-BA5C-6D46-81E8-1E92351FECE0}" srcOrd="0" destOrd="0" presId="urn:microsoft.com/office/officeart/2005/8/layout/radial4"/>
    <dgm:cxn modelId="{0C24492F-2124-F540-9B7C-40F971542A90}" type="presOf" srcId="{FFC849BB-2364-414B-AECB-34762683B240}" destId="{2D481183-C600-2546-B32E-B6C7A76A5747}" srcOrd="0" destOrd="0" presId="urn:microsoft.com/office/officeart/2005/8/layout/radial4"/>
    <dgm:cxn modelId="{8A7DC07B-DB44-1249-BD02-A71E388F4611}" srcId="{722343DE-8C65-7542-8D0E-F36E49C6CBFA}" destId="{A65B6CD2-88C6-584D-A84F-A29D4451ADB2}" srcOrd="1" destOrd="0" parTransId="{578E2A0C-F1E2-D042-8745-A2882ABBC4E8}" sibTransId="{5C6EB917-DE0A-6E4C-9E0F-6F5E10986CF5}"/>
    <dgm:cxn modelId="{7F75D7C9-7367-6C4D-9336-B74806DE1541}" type="presOf" srcId="{DE2585DC-E9AE-A541-B3CB-D33B2CE94797}" destId="{1AF4378A-DC41-D948-B319-D2681C5EA11A}" srcOrd="0" destOrd="0" presId="urn:microsoft.com/office/officeart/2005/8/layout/radial4"/>
    <dgm:cxn modelId="{2D31299D-A922-C747-9F49-FBB17D556521}" type="presParOf" srcId="{2D481183-C600-2546-B32E-B6C7A76A5747}" destId="{764532CC-BA5C-6D46-81E8-1E92351FECE0}" srcOrd="0" destOrd="0" presId="urn:microsoft.com/office/officeart/2005/8/layout/radial4"/>
    <dgm:cxn modelId="{758DD3C6-418C-904D-ABA3-AF17FC8BFBEB}" type="presParOf" srcId="{2D481183-C600-2546-B32E-B6C7A76A5747}" destId="{7474F5A7-6793-8D43-85CB-8A445A00C02E}" srcOrd="1" destOrd="0" presId="urn:microsoft.com/office/officeart/2005/8/layout/radial4"/>
    <dgm:cxn modelId="{EC9AF687-7F77-B14E-998C-5F86466300D0}" type="presParOf" srcId="{2D481183-C600-2546-B32E-B6C7A76A5747}" destId="{D211AFDC-1F96-BE44-B495-6E4FFCE8EF1F}" srcOrd="2" destOrd="0" presId="urn:microsoft.com/office/officeart/2005/8/layout/radial4"/>
    <dgm:cxn modelId="{3A9DDE0E-C2F9-F74C-B415-73229E0C4A7F}" type="presParOf" srcId="{2D481183-C600-2546-B32E-B6C7A76A5747}" destId="{16CF342C-A0AB-6F4A-A399-60CC14FC25CB}" srcOrd="3" destOrd="0" presId="urn:microsoft.com/office/officeart/2005/8/layout/radial4"/>
    <dgm:cxn modelId="{645736F3-2D18-D84F-8BF8-6A4CC8B9E7B8}" type="presParOf" srcId="{2D481183-C600-2546-B32E-B6C7A76A5747}" destId="{3B8637AE-1449-3242-8EFD-D827736FE004}" srcOrd="4" destOrd="0" presId="urn:microsoft.com/office/officeart/2005/8/layout/radial4"/>
    <dgm:cxn modelId="{26A985BF-518E-B349-9A1E-A4D3341C8081}" type="presParOf" srcId="{2D481183-C600-2546-B32E-B6C7A76A5747}" destId="{ED3B38BE-3983-B84D-9CCA-B7E40216AC87}" srcOrd="5" destOrd="0" presId="urn:microsoft.com/office/officeart/2005/8/layout/radial4"/>
    <dgm:cxn modelId="{B67CB409-2AEF-EF48-B8E0-790846CB30F3}" type="presParOf" srcId="{2D481183-C600-2546-B32E-B6C7A76A5747}" destId="{1AF4378A-DC41-D948-B319-D2681C5EA11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4532CC-BA5C-6D46-81E8-1E92351FECE0}">
      <dsp:nvSpPr>
        <dsp:cNvPr id="0" name=""/>
        <dsp:cNvSpPr/>
      </dsp:nvSpPr>
      <dsp:spPr>
        <a:xfrm>
          <a:off x="2040052" y="2278998"/>
          <a:ext cx="1784985" cy="17849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00000"/>
                <a:satMod val="120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tint val="80000"/>
                <a:shade val="100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 dirty="0"/>
        </a:p>
      </dsp:txBody>
      <dsp:txXfrm>
        <a:off x="2301457" y="2540403"/>
        <a:ext cx="1262175" cy="1262175"/>
      </dsp:txXfrm>
    </dsp:sp>
    <dsp:sp modelId="{7474F5A7-6793-8D43-85CB-8A445A00C02E}">
      <dsp:nvSpPr>
        <dsp:cNvPr id="0" name=""/>
        <dsp:cNvSpPr/>
      </dsp:nvSpPr>
      <dsp:spPr>
        <a:xfrm rot="12996603">
          <a:off x="867691" y="1911409"/>
          <a:ext cx="1422290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00000"/>
                <a:satMod val="120000"/>
              </a:schemeClr>
            </a:gs>
            <a:gs pos="69000">
              <a:schemeClr val="accent2">
                <a:hueOff val="0"/>
                <a:satOff val="0"/>
                <a:lumOff val="0"/>
                <a:alphaOff val="0"/>
                <a:tint val="80000"/>
                <a:shade val="100000"/>
                <a:satMod val="1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11AFDC-1F96-BE44-B495-6E4FFCE8EF1F}">
      <dsp:nvSpPr>
        <dsp:cNvPr id="0" name=""/>
        <dsp:cNvSpPr/>
      </dsp:nvSpPr>
      <dsp:spPr>
        <a:xfrm>
          <a:off x="160123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00000"/>
                <a:satMod val="120000"/>
              </a:schemeClr>
            </a:gs>
            <a:gs pos="69000">
              <a:schemeClr val="accent2">
                <a:hueOff val="0"/>
                <a:satOff val="0"/>
                <a:lumOff val="0"/>
                <a:alphaOff val="0"/>
                <a:tint val="80000"/>
                <a:shade val="100000"/>
                <a:satMod val="1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915" tIns="81915" rIns="81915" bIns="8191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300" kern="1200"/>
        </a:p>
      </dsp:txBody>
      <dsp:txXfrm>
        <a:off x="199856" y="1103105"/>
        <a:ext cx="1616269" cy="1277122"/>
      </dsp:txXfrm>
    </dsp:sp>
    <dsp:sp modelId="{16CF342C-A0AB-6F4A-A399-60CC14FC25CB}">
      <dsp:nvSpPr>
        <dsp:cNvPr id="0" name=""/>
        <dsp:cNvSpPr/>
      </dsp:nvSpPr>
      <dsp:spPr>
        <a:xfrm rot="16359171">
          <a:off x="2256037" y="1181462"/>
          <a:ext cx="1513857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00000"/>
                <a:satMod val="120000"/>
              </a:schemeClr>
            </a:gs>
            <a:gs pos="69000">
              <a:schemeClr val="accent3">
                <a:hueOff val="0"/>
                <a:satOff val="0"/>
                <a:lumOff val="0"/>
                <a:alphaOff val="0"/>
                <a:tint val="80000"/>
                <a:shade val="100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8637AE-1449-3242-8EFD-D827736FE004}">
      <dsp:nvSpPr>
        <dsp:cNvPr id="0" name=""/>
        <dsp:cNvSpPr/>
      </dsp:nvSpPr>
      <dsp:spPr>
        <a:xfrm rot="590431">
          <a:off x="2200132" y="1411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00000"/>
                <a:satMod val="120000"/>
              </a:schemeClr>
            </a:gs>
            <a:gs pos="69000">
              <a:schemeClr val="accent3">
                <a:hueOff val="0"/>
                <a:satOff val="0"/>
                <a:lumOff val="0"/>
                <a:alphaOff val="0"/>
                <a:tint val="80000"/>
                <a:shade val="100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915" tIns="81915" rIns="81915" bIns="8191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300" kern="1200" dirty="0"/>
        </a:p>
      </dsp:txBody>
      <dsp:txXfrm>
        <a:off x="2239865" y="41144"/>
        <a:ext cx="1616269" cy="1277122"/>
      </dsp:txXfrm>
    </dsp:sp>
    <dsp:sp modelId="{ED3B38BE-3983-B84D-9CCA-B7E40216AC87}">
      <dsp:nvSpPr>
        <dsp:cNvPr id="0" name=""/>
        <dsp:cNvSpPr/>
      </dsp:nvSpPr>
      <dsp:spPr>
        <a:xfrm rot="19586504">
          <a:off x="3620508" y="1929787"/>
          <a:ext cx="1600916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00000"/>
                <a:satMod val="120000"/>
              </a:schemeClr>
            </a:gs>
            <a:gs pos="69000">
              <a:schemeClr val="accent4">
                <a:hueOff val="0"/>
                <a:satOff val="0"/>
                <a:lumOff val="0"/>
                <a:alphaOff val="0"/>
                <a:tint val="80000"/>
                <a:shade val="100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AF4378A-DC41-D948-B319-D2681C5EA11A}">
      <dsp:nvSpPr>
        <dsp:cNvPr id="0" name=""/>
        <dsp:cNvSpPr/>
      </dsp:nvSpPr>
      <dsp:spPr>
        <a:xfrm>
          <a:off x="4240140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00000"/>
                <a:satMod val="120000"/>
              </a:schemeClr>
            </a:gs>
            <a:gs pos="69000">
              <a:schemeClr val="accent4">
                <a:hueOff val="0"/>
                <a:satOff val="0"/>
                <a:lumOff val="0"/>
                <a:alphaOff val="0"/>
                <a:tint val="80000"/>
                <a:shade val="100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915" tIns="81915" rIns="81915" bIns="8191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300" kern="1200"/>
        </a:p>
      </dsp:txBody>
      <dsp:txXfrm>
        <a:off x="4279873" y="1103105"/>
        <a:ext cx="1616269" cy="12771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58F73-6B7A-0146-81B5-BAB1948E1F75}" type="datetimeFigureOut">
              <a:rPr lang="en-US" smtClean="0"/>
              <a:t>1/10/13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375AF-5EA0-8C41-91D0-CFB1EFE258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49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375AF-5EA0-8C41-91D0-CFB1EFE2588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79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21026C2-886B-F746-A8B2-ED2648EC3C94}" type="datetimeFigureOut">
              <a:rPr lang="en-US" smtClean="0"/>
              <a:t>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1AECC5B9-5CD2-684B-8219-ECAA8D8DB60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amond 4"/>
          <p:cNvSpPr/>
          <p:nvPr/>
        </p:nvSpPr>
        <p:spPr>
          <a:xfrm>
            <a:off x="2395150" y="702084"/>
            <a:ext cx="4231453" cy="1796231"/>
          </a:xfrm>
          <a:prstGeom prst="diamond">
            <a:avLst/>
          </a:prstGeom>
          <a:solidFill>
            <a:srgbClr val="0000FF"/>
          </a:solidFill>
          <a:ln/>
          <a:effectLst>
            <a:glow rad="101600">
              <a:schemeClr val="tx2">
                <a:lumMod val="60000"/>
                <a:lumOff val="40000"/>
                <a:alpha val="75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Waste </a:t>
            </a:r>
          </a:p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Materials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 rot="793432">
            <a:off x="838199" y="3365229"/>
            <a:ext cx="30480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Recyclable</a:t>
            </a:r>
            <a:endParaRPr lang="en-US" dirty="0"/>
          </a:p>
        </p:txBody>
      </p:sp>
      <p:cxnSp>
        <p:nvCxnSpPr>
          <p:cNvPr id="11" name="Curved Connector 10"/>
          <p:cNvCxnSpPr/>
          <p:nvPr/>
        </p:nvCxnSpPr>
        <p:spPr>
          <a:xfrm rot="5400000">
            <a:off x="1289420" y="2104220"/>
            <a:ext cx="1609749" cy="601712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793438" y="2142190"/>
            <a:ext cx="838691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Can be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 rot="21164052">
            <a:off x="5293103" y="3113366"/>
            <a:ext cx="2667000" cy="9143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Decomposed</a:t>
            </a:r>
            <a:endParaRPr lang="en-US" dirty="0"/>
          </a:p>
        </p:txBody>
      </p:sp>
      <p:cxnSp>
        <p:nvCxnSpPr>
          <p:cNvPr id="31" name="Curved Connector 30"/>
          <p:cNvCxnSpPr/>
          <p:nvPr/>
        </p:nvCxnSpPr>
        <p:spPr>
          <a:xfrm rot="16200000" flipH="1">
            <a:off x="5948088" y="2098473"/>
            <a:ext cx="1357030" cy="606804"/>
          </a:xfrm>
          <a:prstGeom prst="curved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323201" y="2281136"/>
            <a:ext cx="838201" cy="3693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Can be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69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known-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34" y="0"/>
            <a:ext cx="2832100" cy="2870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Topic Title</a:t>
            </a:r>
            <a:endParaRPr lang="en-US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3426244"/>
              </p:ext>
            </p:extLst>
          </p:nvPr>
        </p:nvGraphicFramePr>
        <p:xfrm>
          <a:off x="685800" y="2870200"/>
          <a:ext cx="8229600" cy="2822944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0000" endA="275" endPos="40000" dist="101600" dir="5400000" sy="-100000" algn="bl" rotWithShape="0"/>
                </a:effectLst>
                <a:tableStyleId>{93296810-A885-4BE3-A3E7-6D5BEEA58F35}</a:tableStyleId>
              </a:tblPr>
              <a:tblGrid>
                <a:gridCol w="2743200"/>
                <a:gridCol w="2743200"/>
                <a:gridCol w="2743200"/>
              </a:tblGrid>
              <a:tr h="70573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05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05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0573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7762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6492" y="0"/>
            <a:ext cx="1837730" cy="18377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116" y="4231116"/>
            <a:ext cx="2626884" cy="2626884"/>
          </a:xfrm>
          <a:prstGeom prst="rect">
            <a:avLst/>
          </a:prstGeom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489764452"/>
              </p:ext>
            </p:extLst>
          </p:nvPr>
        </p:nvGraphicFramePr>
        <p:xfrm>
          <a:off x="1524000" y="533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137411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277</TotalTime>
  <Words>11</Words>
  <Application>Microsoft Macintosh PowerPoint</Application>
  <PresentationFormat>On-screen Show (4:3)</PresentationFormat>
  <Paragraphs>8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Breeze</vt:lpstr>
      <vt:lpstr>PowerPoint Presentation</vt:lpstr>
      <vt:lpstr>Topic Title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Neisha E</dc:creator>
  <cp:lastModifiedBy>Neisha E</cp:lastModifiedBy>
  <cp:revision>6</cp:revision>
  <dcterms:created xsi:type="dcterms:W3CDTF">2013-01-10T18:04:11Z</dcterms:created>
  <dcterms:modified xsi:type="dcterms:W3CDTF">2013-01-11T04:19:13Z</dcterms:modified>
</cp:coreProperties>
</file>